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2542A-7208-44A9-8072-42BB15000967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EF2A-7578-4375-9A03-91283B601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9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41E-963F-4254-9A10-EFDAC7DDECE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A878-F094-4694-B0D9-72B6B62C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9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41E-963F-4254-9A10-EFDAC7DDECE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A878-F094-4694-B0D9-72B6B62C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0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41E-963F-4254-9A10-EFDAC7DDECE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A878-F094-4694-B0D9-72B6B62C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4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41E-963F-4254-9A10-EFDAC7DDECE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A878-F094-4694-B0D9-72B6B62C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8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41E-963F-4254-9A10-EFDAC7DDECE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A878-F094-4694-B0D9-72B6B62C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0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41E-963F-4254-9A10-EFDAC7DDECE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A878-F094-4694-B0D9-72B6B62C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41E-963F-4254-9A10-EFDAC7DDECE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A878-F094-4694-B0D9-72B6B62C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25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41E-963F-4254-9A10-EFDAC7DDECE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A878-F094-4694-B0D9-72B6B62C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41E-963F-4254-9A10-EFDAC7DDECE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A878-F094-4694-B0D9-72B6B62C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5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41E-963F-4254-9A10-EFDAC7DDECE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A878-F094-4694-B0D9-72B6B62C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41E-963F-4254-9A10-EFDAC7DDECE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A878-F094-4694-B0D9-72B6B62C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9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2E41E-963F-4254-9A10-EFDAC7DDECE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8A878-F094-4694-B0D9-72B6B62CF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5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6889" y="839801"/>
            <a:ext cx="857256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«НАЙДИ ПАРУ»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5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7" t="1778" r="67759" b="62135"/>
          <a:stretch/>
        </p:blipFill>
        <p:spPr>
          <a:xfrm>
            <a:off x="393672" y="112540"/>
            <a:ext cx="2130114" cy="1852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11" t="-146" r="34437" b="62230"/>
          <a:stretch/>
        </p:blipFill>
        <p:spPr>
          <a:xfrm>
            <a:off x="393672" y="2192477"/>
            <a:ext cx="2213684" cy="1972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663" t="-146" r="903" b="62230"/>
          <a:stretch/>
        </p:blipFill>
        <p:spPr>
          <a:xfrm>
            <a:off x="802808" y="4391850"/>
            <a:ext cx="1804548" cy="1624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23" t="51428" r="34842" b="12640"/>
          <a:stretch/>
        </p:blipFill>
        <p:spPr>
          <a:xfrm>
            <a:off x="9956043" y="4468187"/>
            <a:ext cx="2109062" cy="1845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594" t="51428" r="451" b="12640"/>
          <a:stretch/>
        </p:blipFill>
        <p:spPr>
          <a:xfrm>
            <a:off x="9708266" y="2358453"/>
            <a:ext cx="2160748" cy="1871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5" t="51000" r="67439" b="13068"/>
          <a:stretch/>
        </p:blipFill>
        <p:spPr>
          <a:xfrm>
            <a:off x="9751383" y="305322"/>
            <a:ext cx="2074515" cy="181473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852462"/>
              </p:ext>
            </p:extLst>
          </p:nvPr>
        </p:nvGraphicFramePr>
        <p:xfrm>
          <a:off x="3953022" y="719666"/>
          <a:ext cx="4853354" cy="5329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677"/>
                <a:gridCol w="2426677"/>
              </a:tblGrid>
              <a:tr h="17764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64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64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91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30847 0.0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28034 0.069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297 0.020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26302 0.2622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1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28464 -0.291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418088"/>
              </p:ext>
            </p:extLst>
          </p:nvPr>
        </p:nvGraphicFramePr>
        <p:xfrm>
          <a:off x="3953022" y="719666"/>
          <a:ext cx="4853354" cy="5329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677"/>
                <a:gridCol w="2426677"/>
              </a:tblGrid>
              <a:tr h="17764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64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64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614" b="61308"/>
          <a:stretch/>
        </p:blipFill>
        <p:spPr>
          <a:xfrm>
            <a:off x="204716" y="209965"/>
            <a:ext cx="2062407" cy="18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4" t="51096" r="67665" b="10981"/>
          <a:stretch/>
        </p:blipFill>
        <p:spPr>
          <a:xfrm>
            <a:off x="9886202" y="4781964"/>
            <a:ext cx="1832823" cy="1761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942" b="62895"/>
          <a:stretch/>
        </p:blipFill>
        <p:spPr>
          <a:xfrm>
            <a:off x="9661831" y="814363"/>
            <a:ext cx="1829584" cy="1574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98" t="50632" r="67694" b="11617"/>
          <a:stretch/>
        </p:blipFill>
        <p:spPr>
          <a:xfrm>
            <a:off x="711277" y="4781964"/>
            <a:ext cx="1555846" cy="1450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6360" t="50947" r="35352" b="12588"/>
          <a:stretch/>
        </p:blipFill>
        <p:spPr>
          <a:xfrm>
            <a:off x="1505243" y="2811439"/>
            <a:ext cx="1697550" cy="16240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4419" t="-5790" r="34695" b="62529"/>
          <a:stretch/>
        </p:blipFill>
        <p:spPr>
          <a:xfrm>
            <a:off x="9544334" y="2502907"/>
            <a:ext cx="1701421" cy="17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3349 0.0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0.278 -0.58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2431 -0.0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23997 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1289 -0.0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6055 0.519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7930"/>
              </p:ext>
            </p:extLst>
          </p:nvPr>
        </p:nvGraphicFramePr>
        <p:xfrm>
          <a:off x="3953022" y="719666"/>
          <a:ext cx="4853354" cy="241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  <a:gridCol w="2475914"/>
              </a:tblGrid>
              <a:tr h="24174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4336" t="-1747" r="37571" b="67579"/>
          <a:stretch/>
        </p:blipFill>
        <p:spPr>
          <a:xfrm>
            <a:off x="4937762" y="4044462"/>
            <a:ext cx="2405574" cy="21804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86" r="5419" b="63191"/>
          <a:stretch/>
        </p:blipFill>
        <p:spPr>
          <a:xfrm>
            <a:off x="4100734" y="749326"/>
            <a:ext cx="2039815" cy="23455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14" r="40537" b="62308"/>
          <a:stretch/>
        </p:blipFill>
        <p:spPr>
          <a:xfrm>
            <a:off x="9973993" y="1642623"/>
            <a:ext cx="1744395" cy="2401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10" t="52484" r="38403" b="18596"/>
          <a:stretch/>
        </p:blipFill>
        <p:spPr>
          <a:xfrm>
            <a:off x="576775" y="1922110"/>
            <a:ext cx="2082019" cy="18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10898 -0.46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086" t="4068" r="39377" b="64316"/>
          <a:stretch/>
        </p:blipFill>
        <p:spPr>
          <a:xfrm>
            <a:off x="633256" y="1907642"/>
            <a:ext cx="2377440" cy="248998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69115"/>
              </p:ext>
            </p:extLst>
          </p:nvPr>
        </p:nvGraphicFramePr>
        <p:xfrm>
          <a:off x="620029" y="1943918"/>
          <a:ext cx="4853354" cy="241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  <a:gridCol w="2475914"/>
              </a:tblGrid>
              <a:tr h="24174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355" t="51372" r="71464" b="14020"/>
          <a:stretch/>
        </p:blipFill>
        <p:spPr>
          <a:xfrm>
            <a:off x="6714699" y="4770782"/>
            <a:ext cx="1790943" cy="1828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64" t="50054" r="38062" b="13623"/>
          <a:stretch/>
        </p:blipFill>
        <p:spPr>
          <a:xfrm>
            <a:off x="7792661" y="2283784"/>
            <a:ext cx="1924684" cy="2113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159" t="51233" r="6005" b="13804"/>
          <a:stretch/>
        </p:blipFill>
        <p:spPr>
          <a:xfrm>
            <a:off x="6525805" y="551730"/>
            <a:ext cx="1465255" cy="153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5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36016 -0.012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2021-11-05T17:01:09Z</dcterms:created>
  <dcterms:modified xsi:type="dcterms:W3CDTF">2021-11-08T16:09:57Z</dcterms:modified>
</cp:coreProperties>
</file>